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6"/>
  </p:notesMasterIdLst>
  <p:handoutMasterIdLst>
    <p:handoutMasterId r:id="rId7"/>
  </p:handoutMasterIdLst>
  <p:sldIdLst>
    <p:sldId id="289" r:id="rId2"/>
    <p:sldId id="494" r:id="rId3"/>
    <p:sldId id="496" r:id="rId4"/>
    <p:sldId id="500" r:id="rId5"/>
  </p:sldIdLst>
  <p:sldSz cx="10799763" cy="7199313"/>
  <p:notesSz cx="6858000" cy="9144000"/>
  <p:embeddedFontLst>
    <p:embeddedFont>
      <p:font typeface="Avenir Next LT Pro" panose="020B0504020202020204" pitchFamily="34" charset="0"/>
      <p:regular r:id="rId8"/>
      <p:bold r:id="rId9"/>
      <p:italic r:id="rId10"/>
      <p:boldItalic r:id="rId11"/>
    </p:embeddedFont>
    <p:embeddedFont>
      <p:font typeface="Britannic Bold" panose="020B0903060703020204" pitchFamily="34" charset="0"/>
      <p:regular r:id="rId12"/>
    </p:embeddedFont>
    <p:embeddedFont>
      <p:font typeface="Neue Haas Grotesk Text Pro" panose="020B0504020202020204" pitchFamily="34" charset="0"/>
      <p:regular r:id="rId13"/>
      <p:bold r:id="rId14"/>
      <p:italic r:id="rId15"/>
      <p:boldItalic r:id="rId16"/>
    </p:embeddedFont>
    <p:embeddedFont>
      <p:font typeface="Nexa Extra Light" panose="00000200000000000000" pitchFamily="2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156082"/>
    <a:srgbClr val="BE9C6D"/>
    <a:srgbClr val="194A68"/>
    <a:srgbClr val="FFF4E4"/>
    <a:srgbClr val="BABABA"/>
    <a:srgbClr val="5287A8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89" autoAdjust="0"/>
  </p:normalViewPr>
  <p:slideViewPr>
    <p:cSldViewPr snapToGrid="0" showGuides="1">
      <p:cViewPr varScale="1">
        <p:scale>
          <a:sx n="76" d="100"/>
          <a:sy n="76" d="100"/>
        </p:scale>
        <p:origin x="360" y="67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7605A-7234-6553-D4EB-596101B9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3EFBB9-67A3-E77A-4469-A7050EE0B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FD8B9E-1EDA-0C13-23A5-2EB78A86D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D097133-C515-5FBC-27EA-301772290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15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996683" y="4939528"/>
            <a:ext cx="8621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OS TRÊS DESAFIOS DA </a:t>
            </a:r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ENGENHARIA DE PROMPT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22335-8E77-88C4-85D1-607770AA1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2F61C3-C75C-916F-1CD5-68E40CA928F1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5E874B5-521D-0D1E-E396-3808CBCE35C5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0264B2F-49D8-61F4-C60D-4449CBBD28F4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778E847-BB91-6E15-27E7-D4B065A7046B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3B34B7D-89CB-69AC-B09C-4F17297EC2C4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164D522-83C8-5109-0A2B-C0B2E7B2A988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EC2D619-630E-FDC3-32B1-E14592E562D7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0DCBCC-212C-27F3-02B1-314FC9A6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EB3174D-B965-227D-8496-A860DFF798D6}"/>
              </a:ext>
            </a:extLst>
          </p:cNvPr>
          <p:cNvSpPr/>
          <p:nvPr/>
        </p:nvSpPr>
        <p:spPr>
          <a:xfrm>
            <a:off x="989803" y="2821617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CLAREZA 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(DE ESCRITA E MENTAL)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62827B9-B06D-46C7-192B-20FEB3C775CA}"/>
              </a:ext>
            </a:extLst>
          </p:cNvPr>
          <p:cNvSpPr txBox="1"/>
          <p:nvPr/>
        </p:nvSpPr>
        <p:spPr>
          <a:xfrm>
            <a:off x="1973921" y="930311"/>
            <a:ext cx="7387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ritannic Bold" panose="020B0903060703020204" pitchFamily="34" charset="0"/>
              </a:rPr>
              <a:t>DIRIGIBILIDADE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C67935EB-F0B2-45CC-BB9B-ACF52CA84193}"/>
              </a:ext>
            </a:extLst>
          </p:cNvPr>
          <p:cNvSpPr/>
          <p:nvPr/>
        </p:nvSpPr>
        <p:spPr>
          <a:xfrm>
            <a:off x="991626" y="3966006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ESTRUTURA (P.O.E.M.A.)</a:t>
            </a:r>
            <a:b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</a:br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(MARKDOWN E DELIMITADORES)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A8639CA-3DE9-749E-4975-87A02564D5EC}"/>
              </a:ext>
            </a:extLst>
          </p:cNvPr>
          <p:cNvSpPr/>
          <p:nvPr/>
        </p:nvSpPr>
        <p:spPr>
          <a:xfrm>
            <a:off x="1040958" y="511039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MECANISMOS DE ATENÇÃO </a:t>
            </a:r>
          </a:p>
          <a:p>
            <a:pPr algn="ctr"/>
            <a:r>
              <a:rPr lang="pt-BR" b="1">
                <a:solidFill>
                  <a:srgbClr val="BE9C6D"/>
                </a:solidFill>
                <a:latin typeface="Avenir Next LT Pro" panose="020B0504020202020204" pitchFamily="34" charset="0"/>
              </a:rPr>
              <a:t>E </a:t>
            </a:r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DE REFORÇO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F08FC38-0D73-368D-FCE6-6071E0D3996A}"/>
              </a:ext>
            </a:extLst>
          </p:cNvPr>
          <p:cNvSpPr/>
          <p:nvPr/>
        </p:nvSpPr>
        <p:spPr>
          <a:xfrm>
            <a:off x="5734322" y="276656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PROMPTS PRÉ-ESTRUTURADO 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(COT EXPLÍCITO)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E79FB41C-3A7E-0245-55D8-3A0961D68107}"/>
              </a:ext>
            </a:extLst>
          </p:cNvPr>
          <p:cNvSpPr/>
          <p:nvPr/>
        </p:nvSpPr>
        <p:spPr>
          <a:xfrm>
            <a:off x="5834321" y="396600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PLACEHOLDERS E PROMPTS ENCADEADOS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85CB56CB-09E1-91C3-62B9-9DCE0E7080C5}"/>
              </a:ext>
            </a:extLst>
          </p:cNvPr>
          <p:cNvSpPr/>
          <p:nvPr/>
        </p:nvSpPr>
        <p:spPr>
          <a:xfrm>
            <a:off x="5834321" y="511039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ORQUESTRADORES 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(PROMPTS AGÊNTICOS)</a:t>
            </a:r>
          </a:p>
        </p:txBody>
      </p:sp>
    </p:spTree>
    <p:extLst>
      <p:ext uri="{BB962C8B-B14F-4D97-AF65-F5344CB8AC3E}">
        <p14:creationId xmlns:p14="http://schemas.microsoft.com/office/powerpoint/2010/main" val="239718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44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4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3E545-284A-6C57-1FDB-DC3A18C4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EEA0E69-C5FF-A734-45D6-B5671ABF1FE7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EE1456B-22EE-B5D2-4CE1-3B5071320540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4A53870-000C-BFE3-ED5D-EF401D6B9805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3104A2F-6063-BEE7-080D-A9193AF9AE5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A4B00B7-776B-F29E-883D-A350A46F229B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C1BEDEA-A92A-A908-C314-8E080888C129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E381D6-3471-0C42-D7C6-81BE370D8905}"/>
              </a:ext>
            </a:extLst>
          </p:cNvPr>
          <p:cNvSpPr txBox="1"/>
          <p:nvPr/>
        </p:nvSpPr>
        <p:spPr>
          <a:xfrm>
            <a:off x="1705895" y="5010691"/>
            <a:ext cx="738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ritannic Bold" panose="020B0903060703020204" pitchFamily="34" charset="0"/>
              </a:rPr>
              <a:t>QUALIDADE DO CONHECIMENTO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9DF4AF-0DE1-BEBD-1095-FC75FA4BFD29}"/>
              </a:ext>
            </a:extLst>
          </p:cNvPr>
          <p:cNvSpPr/>
          <p:nvPr/>
        </p:nvSpPr>
        <p:spPr>
          <a:xfrm>
            <a:off x="602725" y="1480102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PALAVRAS DE ATIVAÇÃO COGNITIVA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103016E-00FF-F567-FB78-ADE3F302F1EF}"/>
              </a:ext>
            </a:extLst>
          </p:cNvPr>
          <p:cNvSpPr/>
          <p:nvPr/>
        </p:nvSpPr>
        <p:spPr>
          <a:xfrm>
            <a:off x="604548" y="2624491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CADEIA DE PENSAMENTO 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(COT EXPLÍCITO)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B96D4F9-AEE8-4351-21C7-836676115451}"/>
              </a:ext>
            </a:extLst>
          </p:cNvPr>
          <p:cNvSpPr/>
          <p:nvPr/>
        </p:nvSpPr>
        <p:spPr>
          <a:xfrm>
            <a:off x="653880" y="376888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CURADORIA DE 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CONHECIMENTO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29B57C-85B7-EE3D-8C8C-6ABC29D2C994}"/>
              </a:ext>
            </a:extLst>
          </p:cNvPr>
          <p:cNvSpPr/>
          <p:nvPr/>
        </p:nvSpPr>
        <p:spPr>
          <a:xfrm>
            <a:off x="6197851" y="142505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CONTROLE DA FONTE 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(ANEXOS E RAG)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7D1BC16-8E0E-C84B-E10B-E99EF556C8EA}"/>
              </a:ext>
            </a:extLst>
          </p:cNvPr>
          <p:cNvSpPr/>
          <p:nvPr/>
        </p:nvSpPr>
        <p:spPr>
          <a:xfrm>
            <a:off x="6297850" y="262449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ATIVANDO A HUMILDADE 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(“EU NÃO SEI”)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8ED0F07-16AA-4402-1E4D-43EEE94FBD15}"/>
              </a:ext>
            </a:extLst>
          </p:cNvPr>
          <p:cNvSpPr/>
          <p:nvPr/>
        </p:nvSpPr>
        <p:spPr>
          <a:xfrm>
            <a:off x="6297850" y="376888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ANÁLISE MULTI-AGÊNTICA 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(AVALIAÇÃO COLETIVA)</a:t>
            </a:r>
          </a:p>
        </p:txBody>
      </p:sp>
    </p:spTree>
    <p:extLst>
      <p:ext uri="{BB962C8B-B14F-4D97-AF65-F5344CB8AC3E}">
        <p14:creationId xmlns:p14="http://schemas.microsoft.com/office/powerpoint/2010/main" val="12313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44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4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19207B-8BE8-2830-2F7D-490E4F87A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5CD0C9-A31A-D1A9-7DC0-1921CF7A3E04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E5FCBFB-5BD6-2633-3F4A-B890ACB8FB27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2120B77-5F58-3E3E-5226-05D5F4D69B58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01C2D5C-6E83-05F8-4FFA-F0FA5BF4F83A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6B43F0B-4876-E683-2CD7-EE59B9DAD74D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C485EC-FEE0-DA62-BA7F-16C8F87401E2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5D901BE-A9E1-78C0-0511-9075E182C3BF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8C80E5E-CFC2-E4A6-CFBA-BC975CD20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B4A52E2D-223E-9AC4-0E7B-73BEEE6B303C}"/>
              </a:ext>
            </a:extLst>
          </p:cNvPr>
          <p:cNvSpPr/>
          <p:nvPr/>
        </p:nvSpPr>
        <p:spPr>
          <a:xfrm>
            <a:off x="989803" y="2821617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INSTRUÇÕES DE ESTILO V. EXEMPLOS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DF24A1A-A6E6-50D3-52E2-763F299BBD14}"/>
              </a:ext>
            </a:extLst>
          </p:cNvPr>
          <p:cNvSpPr txBox="1"/>
          <p:nvPr/>
        </p:nvSpPr>
        <p:spPr>
          <a:xfrm>
            <a:off x="1973921" y="930311"/>
            <a:ext cx="7387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QUALIDADE DO ESTILO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4129F2F3-F6EB-1190-4905-6AF755CB7ABA}"/>
              </a:ext>
            </a:extLst>
          </p:cNvPr>
          <p:cNvSpPr/>
          <p:nvPr/>
        </p:nvSpPr>
        <p:spPr>
          <a:xfrm>
            <a:off x="991626" y="3966006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PERSONAS E REFERÊNCIAS</a:t>
            </a:r>
            <a:r>
              <a:rPr kumimoji="0" lang="pt-BR" sz="18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LITERÁRIAS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: PRÓS</a:t>
            </a:r>
            <a:r>
              <a:rPr kumimoji="0" lang="pt-BR" sz="18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E CONTRAS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BE874A2-74B7-5C04-6E3B-6D2F2A5468AE}"/>
              </a:ext>
            </a:extLst>
          </p:cNvPr>
          <p:cNvSpPr/>
          <p:nvPr/>
        </p:nvSpPr>
        <p:spPr>
          <a:xfrm>
            <a:off x="1040958" y="511039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FORMATAÇÃO DE OUTPUT (MODELOS PRÉ-ESTRUTURADOS)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95B1921-1C91-200D-0AD2-0AE4F8B4BAA8}"/>
              </a:ext>
            </a:extLst>
          </p:cNvPr>
          <p:cNvSpPr/>
          <p:nvPr/>
        </p:nvSpPr>
        <p:spPr>
          <a:xfrm>
            <a:off x="5734322" y="276656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DELIMITAÇÃO DE PÚBLICO-ALVO (PERSONALIZAÇÃO)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01EEAD4C-9049-D50D-12B3-972369737007}"/>
              </a:ext>
            </a:extLst>
          </p:cNvPr>
          <p:cNvSpPr/>
          <p:nvPr/>
        </p:nvSpPr>
        <p:spPr>
          <a:xfrm>
            <a:off x="5834321" y="396600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COLOCAR PALAVRAS NA BOCA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(PRIMING)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71B025C-AB81-7611-FFCE-7DA7BBA941D9}"/>
              </a:ext>
            </a:extLst>
          </p:cNvPr>
          <p:cNvSpPr/>
          <p:nvPr/>
        </p:nvSpPr>
        <p:spPr>
          <a:xfrm>
            <a:off x="5834321" y="511039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MODELAGEM COGNITIVA E MODELAGEM DE ESTILO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35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44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4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26594</TotalTime>
  <Words>140</Words>
  <Application>Microsoft Office PowerPoint</Application>
  <PresentationFormat>Personalizar</PresentationFormat>
  <Paragraphs>35</Paragraphs>
  <Slides>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2" baseType="lpstr">
      <vt:lpstr>Aptos</vt:lpstr>
      <vt:lpstr>Arial</vt:lpstr>
      <vt:lpstr>Britannic Bold</vt:lpstr>
      <vt:lpstr>Nexa Extra Light</vt:lpstr>
      <vt:lpstr>Neue Haas Grotesk Text Pro</vt:lpstr>
      <vt:lpstr>Avenir Next LT Pro</vt:lpstr>
      <vt:lpstr>Aptos Display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320</cp:revision>
  <dcterms:created xsi:type="dcterms:W3CDTF">2025-06-19T13:51:07Z</dcterms:created>
  <dcterms:modified xsi:type="dcterms:W3CDTF">2025-12-03T12:02:30Z</dcterms:modified>
</cp:coreProperties>
</file>